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  <p:sldMasterId id="2147483664" r:id="rId2"/>
  </p:sldMasterIdLst>
  <p:handoutMasterIdLst>
    <p:handoutMasterId r:id="rId5"/>
  </p:handoutMasterIdLst>
  <p:sldIdLst>
    <p:sldId id="256" r:id="rId3"/>
    <p:sldId id="257" r:id="rId4"/>
  </p:sldIdLst>
  <p:sldSz cx="11430000" cy="17145000"/>
  <p:notesSz cx="6858000" cy="9144000"/>
  <p:embeddedFontLst>
    <p:embeddedFont>
      <p:font typeface="Branding Bold" panose="00000800000000000000" pitchFamily="50" charset="0"/>
      <p:bold r:id="rId6"/>
    </p:embeddedFont>
    <p:embeddedFont>
      <p:font typeface="Branding Medium" panose="00000600000000000000" pitchFamily="50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26DDA9"/>
    <a:srgbClr val="12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89292-047E-4B74-9B99-5BFD16C40CFF}" v="2" dt="2022-08-30T18:59:37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3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e Freitas de Souza" userId="0835d6b7-10e1-4ea2-887e-8143dd030596" providerId="ADAL" clId="{9E989292-047E-4B74-9B99-5BFD16C40CFF}"/>
    <pc:docChg chg="custSel modMainMaster">
      <pc:chgData name="Giovanne Freitas de Souza" userId="0835d6b7-10e1-4ea2-887e-8143dd030596" providerId="ADAL" clId="{9E989292-047E-4B74-9B99-5BFD16C40CFF}" dt="2022-08-30T18:59:39.410" v="11" actId="34135"/>
      <pc:docMkLst>
        <pc:docMk/>
      </pc:docMkLst>
      <pc:sldMasterChg chg="addSp delSp modSp mod">
        <pc:chgData name="Giovanne Freitas de Souza" userId="0835d6b7-10e1-4ea2-887e-8143dd030596" providerId="ADAL" clId="{9E989292-047E-4B74-9B99-5BFD16C40CFF}" dt="2022-08-30T18:59:24.562" v="5" actId="34135"/>
        <pc:sldMasterMkLst>
          <pc:docMk/>
          <pc:sldMasterMk cId="4149962266" sldId="2147483662"/>
        </pc:sldMasterMkLst>
        <pc:picChg chg="add mod">
          <ac:chgData name="Giovanne Freitas de Souza" userId="0835d6b7-10e1-4ea2-887e-8143dd030596" providerId="ADAL" clId="{9E989292-047E-4B74-9B99-5BFD16C40CFF}" dt="2022-08-30T18:59:24.562" v="5" actId="34135"/>
          <ac:picMkLst>
            <pc:docMk/>
            <pc:sldMasterMk cId="4149962266" sldId="2147483662"/>
            <ac:picMk id="3" creationId="{2E159DDD-E96A-7F5F-4DD4-FC0EFA6F3A62}"/>
          </ac:picMkLst>
        </pc:picChg>
        <pc:picChg chg="del mod">
          <ac:chgData name="Giovanne Freitas de Souza" userId="0835d6b7-10e1-4ea2-887e-8143dd030596" providerId="ADAL" clId="{9E989292-047E-4B74-9B99-5BFD16C40CFF}" dt="2022-08-30T18:58:13.571" v="1" actId="478"/>
          <ac:picMkLst>
            <pc:docMk/>
            <pc:sldMasterMk cId="4149962266" sldId="2147483662"/>
            <ac:picMk id="4" creationId="{2BA584DC-7DEF-ABE9-D600-D5A5B05B30BF}"/>
          </ac:picMkLst>
        </pc:picChg>
      </pc:sldMasterChg>
      <pc:sldMasterChg chg="addSp delSp modSp mod">
        <pc:chgData name="Giovanne Freitas de Souza" userId="0835d6b7-10e1-4ea2-887e-8143dd030596" providerId="ADAL" clId="{9E989292-047E-4B74-9B99-5BFD16C40CFF}" dt="2022-08-30T18:59:39.410" v="11" actId="34135"/>
        <pc:sldMasterMkLst>
          <pc:docMk/>
          <pc:sldMasterMk cId="2853602330" sldId="2147483664"/>
        </pc:sldMasterMkLst>
        <pc:picChg chg="del mod">
          <ac:chgData name="Giovanne Freitas de Souza" userId="0835d6b7-10e1-4ea2-887e-8143dd030596" providerId="ADAL" clId="{9E989292-047E-4B74-9B99-5BFD16C40CFF}" dt="2022-08-30T18:59:31.466" v="7" actId="478"/>
          <ac:picMkLst>
            <pc:docMk/>
            <pc:sldMasterMk cId="2853602330" sldId="2147483664"/>
            <ac:picMk id="3" creationId="{36D94803-BAB5-C5FB-ADCC-486D927D8703}"/>
          </ac:picMkLst>
        </pc:picChg>
        <pc:picChg chg="add mod">
          <ac:chgData name="Giovanne Freitas de Souza" userId="0835d6b7-10e1-4ea2-887e-8143dd030596" providerId="ADAL" clId="{9E989292-047E-4B74-9B99-5BFD16C40CFF}" dt="2022-08-30T18:59:39.410" v="11" actId="34135"/>
          <ac:picMkLst>
            <pc:docMk/>
            <pc:sldMasterMk cId="2853602330" sldId="2147483664"/>
            <ac:picMk id="4" creationId="{8602FCB5-7C15-5E3D-36B6-8EFA3B68844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D329549-251D-DB6C-44D4-AC648A9B3C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F8525D-177F-8025-FD3E-D8D67AF563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4B4F-A6F8-43D2-9FEF-5B6933BBF6DF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3CFA65-BC5E-8747-6725-9BA772A40F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54ADFA-6567-C275-FAC5-09D867B077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B0576-60E4-4EF8-8FBC-1DF36A3C79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15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Reforç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BA1AFD5A-A4C9-BD43-7E13-1C7BE6B809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1333501" y="14408945"/>
            <a:ext cx="2695575" cy="9763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2">
                    <a:lumMod val="75000"/>
                  </a:schemeClr>
                </a:solidFill>
                <a:latin typeface="Branding Bold" panose="00000800000000000000" pitchFamily="50" charset="0"/>
              </a:defRPr>
            </a:lvl1pPr>
          </a:lstStyle>
          <a:p>
            <a:r>
              <a:rPr lang="pt-BR" dirty="0"/>
              <a:t>INSIRA SUA LOGO AQUI!</a:t>
            </a:r>
          </a:p>
        </p:txBody>
      </p:sp>
    </p:spTree>
    <p:extLst>
      <p:ext uri="{BB962C8B-B14F-4D97-AF65-F5344CB8AC3E}">
        <p14:creationId xmlns:p14="http://schemas.microsoft.com/office/powerpoint/2010/main" val="2216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Reforç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BA1AFD5A-A4C9-BD43-7E13-1C7BE6B809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1333501" y="14408945"/>
            <a:ext cx="2695575" cy="9763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2">
                    <a:lumMod val="75000"/>
                  </a:schemeClr>
                </a:solidFill>
                <a:latin typeface="Branding Bold" panose="00000800000000000000" pitchFamily="50" charset="0"/>
              </a:defRPr>
            </a:lvl1pPr>
          </a:lstStyle>
          <a:p>
            <a:r>
              <a:rPr lang="pt-BR" dirty="0"/>
              <a:t>INSIRA SUA LOGO AQUI!</a:t>
            </a:r>
          </a:p>
        </p:txBody>
      </p:sp>
    </p:spTree>
    <p:extLst>
      <p:ext uri="{BB962C8B-B14F-4D97-AF65-F5344CB8AC3E}">
        <p14:creationId xmlns:p14="http://schemas.microsoft.com/office/powerpoint/2010/main" val="2903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2E159DDD-E96A-7F5F-4DD4-FC0EFA6F3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"/>
            <a:ext cx="11430000" cy="171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714500" rtl="0" eaLnBrk="1" latinLnBrk="0" hangingPunct="1">
        <a:lnSpc>
          <a:spcPct val="90000"/>
        </a:lnSpc>
        <a:spcBef>
          <a:spcPct val="0"/>
        </a:spcBef>
        <a:buNone/>
        <a:defRPr sz="8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17145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1pPr>
      <a:lvl2pPr marL="1285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143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3000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857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714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572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429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7286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Diagrama, Site&#10;&#10;Descrição gerada automaticamente com confiança média">
            <a:extLst>
              <a:ext uri="{FF2B5EF4-FFF2-40B4-BE49-F238E27FC236}">
                <a16:creationId xmlns:a16="http://schemas.microsoft.com/office/drawing/2014/main" id="{8602FCB5-7C15-5E3D-36B6-8EFA3B6884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"/>
            <a:ext cx="11430000" cy="171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714500" rtl="0" eaLnBrk="1" latinLnBrk="0" hangingPunct="1">
        <a:lnSpc>
          <a:spcPct val="90000"/>
        </a:lnSpc>
        <a:spcBef>
          <a:spcPct val="0"/>
        </a:spcBef>
        <a:buNone/>
        <a:defRPr sz="8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17145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1pPr>
      <a:lvl2pPr marL="1285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143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3000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857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714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572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429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7286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6B3522-E1B6-C447-B15A-D8B0096115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0044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7A0FAF44-EB8A-A5B0-A4BA-58D6FF076A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30DA69-AA57-2D3F-A92B-D858D43D73D0}"/>
              </a:ext>
            </a:extLst>
          </p:cNvPr>
          <p:cNvSpPr txBox="1"/>
          <p:nvPr/>
        </p:nvSpPr>
        <p:spPr>
          <a:xfrm>
            <a:off x="1318132" y="5643195"/>
            <a:ext cx="4998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solidFill>
                  <a:schemeClr val="bg1"/>
                </a:solidFill>
                <a:latin typeface="Branding Medium" panose="00000600000000000000" pitchFamily="50" charset="0"/>
              </a:rPr>
              <a:t>Repensar, Redesenhar e Recuperar Negócios na Indústria</a:t>
            </a:r>
          </a:p>
        </p:txBody>
      </p:sp>
    </p:spTree>
    <p:extLst>
      <p:ext uri="{BB962C8B-B14F-4D97-AF65-F5344CB8AC3E}">
        <p14:creationId xmlns:p14="http://schemas.microsoft.com/office/powerpoint/2010/main" val="3028658078"/>
      </p:ext>
    </p:extLst>
  </p:cSld>
  <p:clrMapOvr>
    <a:masterClrMapping/>
  </p:clrMapOvr>
</p:sld>
</file>

<file path=ppt/theme/theme1.xml><?xml version="1.0" encoding="utf-8"?>
<a:theme xmlns:a="http://schemas.openxmlformats.org/drawingml/2006/main" name="CardWhats Convit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rdWhats Reforço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E0C40764E2F545B5756B362382C479" ma:contentTypeVersion="16" ma:contentTypeDescription="Crie um novo documento." ma:contentTypeScope="" ma:versionID="710123c709b80f4a3baf7ff7a526cb36">
  <xsd:schema xmlns:xsd="http://www.w3.org/2001/XMLSchema" xmlns:xs="http://www.w3.org/2001/XMLSchema" xmlns:p="http://schemas.microsoft.com/office/2006/metadata/properties" xmlns:ns2="a8a82409-9548-47b3-a351-d7495594f3c8" xmlns:ns3="10066eb3-b94a-427c-b89d-d16a460a60fc" xmlns:ns4="1ca3a96b-b23d-4c07-a046-fd4d14ce6620" targetNamespace="http://schemas.microsoft.com/office/2006/metadata/properties" ma:root="true" ma:fieldsID="b274e607e17d78b734c5c36c9debc760" ns2:_="" ns3:_="" ns4:_="">
    <xsd:import namespace="a8a82409-9548-47b3-a351-d7495594f3c8"/>
    <xsd:import namespace="10066eb3-b94a-427c-b89d-d16a460a60fc"/>
    <xsd:import namespace="1ca3a96b-b23d-4c07-a046-fd4d14ce6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82409-9548-47b3-a351-d7495594f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66eb3-b94a-427c-b89d-d16a460a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3a96b-b23d-4c07-a046-fd4d14ce662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4087e13-3810-4327-a1c6-c89397ea4ec0}" ma:internalName="TaxCatchAll" ma:showField="CatchAllData" ma:web="1ca3a96b-b23d-4c07-a046-fd4d14ce66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DE2D4B-1EF9-496F-B9EC-EBB1411F88C6}"/>
</file>

<file path=customXml/itemProps2.xml><?xml version="1.0" encoding="utf-8"?>
<ds:datastoreItem xmlns:ds="http://schemas.openxmlformats.org/officeDocument/2006/customXml" ds:itemID="{C5471633-4A60-4C8A-A741-F4D824730D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8</Words>
  <Application>Microsoft Office PowerPoint</Application>
  <PresentationFormat>Personalizar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Branding Bold</vt:lpstr>
      <vt:lpstr>Calibri</vt:lpstr>
      <vt:lpstr>Branding Medium</vt:lpstr>
      <vt:lpstr>Arial</vt:lpstr>
      <vt:lpstr>CardWhats Convite</vt:lpstr>
      <vt:lpstr>CardWhats Reforço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Giovanne Freitas de Souza</dc:creator>
  <cp:lastModifiedBy>Giovanne Freitas de Souza</cp:lastModifiedBy>
  <cp:revision>4</cp:revision>
  <dcterms:created xsi:type="dcterms:W3CDTF">2022-08-24T14:15:03Z</dcterms:created>
  <dcterms:modified xsi:type="dcterms:W3CDTF">2022-08-30T18:59:44Z</dcterms:modified>
</cp:coreProperties>
</file>